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1E29A6-01E1-42A7-AEF9-D45841BD7C23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9919D0-3C4E-426C-ABDF-1D096E187A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Catcher in the Rye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Chapters 18-19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5867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Who are the only three people in Holden’s address book?</a:t>
            </a:r>
          </a:p>
          <a:p>
            <a:pPr lvl="1"/>
            <a:r>
              <a:rPr lang="en-US" b="1" dirty="0" smtClean="0"/>
              <a:t>Jane, Mr. </a:t>
            </a:r>
            <a:r>
              <a:rPr lang="en-US" b="1" dirty="0" err="1" smtClean="0"/>
              <a:t>Antolini</a:t>
            </a:r>
            <a:r>
              <a:rPr lang="en-US" b="1" dirty="0" smtClean="0"/>
              <a:t> (his old teacher), and his dad’s office</a:t>
            </a:r>
          </a:p>
          <a:p>
            <a:pPr lvl="0"/>
            <a:endParaRPr lang="en-US" b="1" dirty="0" smtClean="0"/>
          </a:p>
          <a:p>
            <a:pPr lvl="0"/>
            <a:r>
              <a:rPr lang="en-US" dirty="0" smtClean="0"/>
              <a:t>Why does Holden call Carl Luce even though he doesn’t like him much?</a:t>
            </a:r>
          </a:p>
          <a:p>
            <a:pPr lvl="1"/>
            <a:r>
              <a:rPr lang="en-US" b="1" dirty="0" smtClean="0"/>
              <a:t>He needs </a:t>
            </a:r>
            <a:r>
              <a:rPr lang="en-US" b="1" i="1" u="sng" dirty="0" smtClean="0"/>
              <a:t>someone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Even though he doesn’t like him, it’s better than being alone.</a:t>
            </a:r>
          </a:p>
          <a:p>
            <a:pPr lvl="1">
              <a:buNone/>
            </a:pP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What do Holden and Luce discuss? 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Luce’s girlfriend; Carl tells Holden to quiet/calm down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 smtClean="0"/>
              <a:t>What advice does Carl gives to Holden </a:t>
            </a:r>
            <a:r>
              <a:rPr lang="en-US" i="1" dirty="0" smtClean="0"/>
              <a:t>(again!</a:t>
            </a:r>
            <a:r>
              <a:rPr lang="en-US" dirty="0" smtClean="0"/>
              <a:t>)?  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Go to a psychoanalyst (therapist/psychologist)</a:t>
            </a:r>
            <a:r>
              <a:rPr lang="en-US" dirty="0" smtClean="0"/>
              <a:t> PAGE 148</a:t>
            </a:r>
            <a:endParaRPr lang="en-US" b="1" dirty="0" smtClean="0"/>
          </a:p>
          <a:p>
            <a:pPr lvl="0">
              <a:lnSpc>
                <a:spcPct val="150000"/>
              </a:lnSpc>
            </a:pPr>
            <a:endParaRPr lang="en-US" dirty="0" smtClean="0"/>
          </a:p>
          <a:p>
            <a:pPr lvl="0">
              <a:lnSpc>
                <a:spcPct val="150000"/>
              </a:lnSpc>
            </a:pPr>
            <a:r>
              <a:rPr lang="en-US" dirty="0" smtClean="0"/>
              <a:t>What does Holden’s reaction reveal about how he really feels about the subject?</a:t>
            </a:r>
          </a:p>
          <a:p>
            <a:pPr lvl="1"/>
            <a:r>
              <a:rPr lang="en-US" b="1" dirty="0" smtClean="0"/>
              <a:t>He’s considering it, but he’s scared. He doesn’t know what it involves. He knows he needs help. He </a:t>
            </a:r>
            <a:r>
              <a:rPr lang="en-US" b="1" i="1" u="sng" dirty="0" smtClean="0"/>
              <a:t>wants</a:t>
            </a:r>
            <a:r>
              <a:rPr lang="en-US" b="1" dirty="0" smtClean="0"/>
              <a:t> help!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229600" cy="4114800"/>
          </a:xfrm>
        </p:spPr>
        <p:txBody>
          <a:bodyPr/>
          <a:lstStyle/>
          <a:p>
            <a:r>
              <a:rPr lang="en-US" dirty="0" smtClean="0"/>
              <a:t>What does Holden say when Carl says he’s going to leave?</a:t>
            </a:r>
          </a:p>
          <a:p>
            <a:pPr lvl="1"/>
            <a:r>
              <a:rPr lang="en-US" b="1" dirty="0" smtClean="0"/>
              <a:t>“Have just one more drink… Please. I’m lonesome as hell. No kidding” (149). </a:t>
            </a:r>
            <a:r>
              <a:rPr lang="en-US" sz="4000" b="1" dirty="0" smtClean="0">
                <a:sym typeface="Wingdings" pitchFamily="2" charset="2"/>
              </a:rPr>
              <a:t>  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Poor, poor Holden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176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The Catcher in the Rye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Catcher in the Rye</dc:title>
  <dc:creator>temp</dc:creator>
  <cp:lastModifiedBy>temp</cp:lastModifiedBy>
  <cp:revision>9</cp:revision>
  <dcterms:created xsi:type="dcterms:W3CDTF">2013-10-28T11:30:42Z</dcterms:created>
  <dcterms:modified xsi:type="dcterms:W3CDTF">2016-02-25T16:37:58Z</dcterms:modified>
</cp:coreProperties>
</file>